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0" r:id="rId6"/>
    <p:sldId id="257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190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578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978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351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792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271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976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9274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8706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051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633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95FD2-9B99-4C73-A677-00DB9674FD4E}" type="datetimeFigureOut">
              <a:rPr lang="en-IE" smtClean="0"/>
              <a:t>24/05/2020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E3876-18B6-4255-A77A-D1ADA302F6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982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b="1" dirty="0" smtClean="0"/>
              <a:t>Italy</a:t>
            </a:r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3429000"/>
            <a:ext cx="6184776" cy="1752600"/>
          </a:xfrm>
        </p:spPr>
        <p:txBody>
          <a:bodyPr/>
          <a:lstStyle/>
          <a:p>
            <a:r>
              <a:rPr lang="en-IE" dirty="0" smtClean="0"/>
              <a:t>Conor Larkin</a:t>
            </a:r>
          </a:p>
          <a:p>
            <a:r>
              <a:rPr lang="en-IE" dirty="0" smtClean="0"/>
              <a:t>4</a:t>
            </a:r>
            <a:r>
              <a:rPr lang="en-IE" baseline="30000" dirty="0" smtClean="0"/>
              <a:t>th</a:t>
            </a:r>
            <a:r>
              <a:rPr lang="en-IE" dirty="0" smtClean="0"/>
              <a:t> Class</a:t>
            </a:r>
            <a:endParaRPr lang="en-I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673027"/>
            <a:ext cx="15906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555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Where is Italy located?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Italy is a Mediterranean country located in southern </a:t>
            </a:r>
            <a:r>
              <a:rPr lang="en-IE" b="1" dirty="0"/>
              <a:t>Europe</a:t>
            </a:r>
            <a:r>
              <a:rPr lang="en-IE" dirty="0"/>
              <a:t>. </a:t>
            </a:r>
            <a:endParaRPr lang="en-IE" dirty="0" smtClean="0"/>
          </a:p>
          <a:p>
            <a:r>
              <a:rPr lang="en-IE" dirty="0" smtClean="0"/>
              <a:t>It </a:t>
            </a:r>
            <a:r>
              <a:rPr lang="en-IE" dirty="0"/>
              <a:t>is bordered by the Adriatic Sea on the east coast, the Tyrrhenian Sea on the west or Mediterranean coast, and the Ionian Sea to the south</a:t>
            </a:r>
            <a:r>
              <a:rPr lang="en-IE" dirty="0" smtClean="0"/>
              <a:t>.</a:t>
            </a:r>
          </a:p>
          <a:p>
            <a:r>
              <a:rPr lang="en-IE" dirty="0" smtClean="0"/>
              <a:t> </a:t>
            </a:r>
            <a:r>
              <a:rPr lang="en-IE" dirty="0"/>
              <a:t>In the north, Italy is bordered by the countries of France, Switzerland, Austria, and Slovenia.</a:t>
            </a:r>
          </a:p>
        </p:txBody>
      </p:sp>
    </p:spTree>
    <p:extLst>
      <p:ext uri="{BB962C8B-B14F-4D97-AF65-F5344CB8AC3E}">
        <p14:creationId xmlns:p14="http://schemas.microsoft.com/office/powerpoint/2010/main" val="12961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Italian History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Rome was founded in 753BC.</a:t>
            </a:r>
          </a:p>
          <a:p>
            <a:r>
              <a:rPr lang="en-IE" dirty="0" smtClean="0"/>
              <a:t>The Roman Empire broke down in 395AD, after this there were many separate kingdom and city states.</a:t>
            </a:r>
          </a:p>
          <a:p>
            <a:r>
              <a:rPr lang="en-IE" dirty="0" smtClean="0"/>
              <a:t>Italy became one nation in 1861. The ‘kingdom of Italy’ lasted from 1861-1946.</a:t>
            </a:r>
          </a:p>
          <a:p>
            <a:r>
              <a:rPr lang="en-IE" dirty="0" smtClean="0"/>
              <a:t>After WW2, the Italian Republic was formed in 1946.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4665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Interesting Facts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 It's proper name </a:t>
            </a:r>
            <a:r>
              <a:rPr lang="en-IE" dirty="0" err="1" smtClean="0"/>
              <a:t>Repubblica</a:t>
            </a:r>
            <a:r>
              <a:rPr lang="en-IE" dirty="0" smtClean="0"/>
              <a:t> </a:t>
            </a:r>
            <a:r>
              <a:rPr lang="en-IE" dirty="0" err="1" smtClean="0"/>
              <a:t>Italiana</a:t>
            </a:r>
            <a:r>
              <a:rPr lang="en-IE" dirty="0" smtClean="0"/>
              <a:t> (Italian Republic), Nickname: “</a:t>
            </a:r>
            <a:r>
              <a:rPr lang="en-IE" dirty="0" err="1" smtClean="0"/>
              <a:t>Bel</a:t>
            </a:r>
            <a:r>
              <a:rPr lang="en-IE" dirty="0" smtClean="0"/>
              <a:t> </a:t>
            </a:r>
            <a:r>
              <a:rPr lang="en-IE" dirty="0" err="1" smtClean="0"/>
              <a:t>Paese</a:t>
            </a:r>
            <a:r>
              <a:rPr lang="en-IE" dirty="0" smtClean="0"/>
              <a:t>” which means beautiful country.</a:t>
            </a:r>
          </a:p>
          <a:p>
            <a:r>
              <a:rPr lang="en-IE" dirty="0" smtClean="0"/>
              <a:t>The capital of Italy is Rome. It was founded in 753 BC</a:t>
            </a:r>
            <a:endParaRPr lang="en-IE" dirty="0" smtClean="0"/>
          </a:p>
          <a:p>
            <a:r>
              <a:rPr lang="en-IE" dirty="0" smtClean="0"/>
              <a:t>The </a:t>
            </a:r>
            <a:r>
              <a:rPr lang="en-IE" dirty="0"/>
              <a:t>flag of Italy, often referred to in Italian as </a:t>
            </a:r>
            <a:r>
              <a:rPr lang="en-IE" dirty="0" smtClean="0"/>
              <a:t>il </a:t>
            </a:r>
            <a:r>
              <a:rPr lang="en-IE" dirty="0"/>
              <a:t>Tricolore; is a tricolour </a:t>
            </a:r>
            <a:r>
              <a:rPr lang="en-IE" dirty="0" smtClean="0"/>
              <a:t>and has three </a:t>
            </a:r>
            <a:r>
              <a:rPr lang="en-IE" dirty="0"/>
              <a:t>equally sized vertical </a:t>
            </a:r>
            <a:r>
              <a:rPr lang="en-IE" dirty="0" smtClean="0"/>
              <a:t>stripes </a:t>
            </a:r>
            <a:r>
              <a:rPr lang="en-IE" dirty="0"/>
              <a:t>of green, white and red, with the green at the </a:t>
            </a:r>
            <a:r>
              <a:rPr lang="en-IE" dirty="0" smtClean="0"/>
              <a:t>post </a:t>
            </a:r>
            <a:r>
              <a:rPr lang="en-IE" dirty="0"/>
              <a:t>side. </a:t>
            </a:r>
            <a:r>
              <a:rPr lang="en-IE" dirty="0" smtClean="0"/>
              <a:t>The </a:t>
            </a:r>
            <a:r>
              <a:rPr lang="en-IE" dirty="0"/>
              <a:t>current f</a:t>
            </a:r>
            <a:r>
              <a:rPr lang="en-IE" dirty="0" smtClean="0"/>
              <a:t>lag </a:t>
            </a:r>
            <a:r>
              <a:rPr lang="en-IE" dirty="0"/>
              <a:t>has been in use since 18 June </a:t>
            </a:r>
            <a:r>
              <a:rPr lang="en-IE" dirty="0" smtClean="0"/>
              <a:t>1946.</a:t>
            </a:r>
          </a:p>
          <a:p>
            <a:r>
              <a:rPr lang="en-IE" dirty="0" smtClean="0"/>
              <a:t>Italy is famous for it’s </a:t>
            </a:r>
            <a:r>
              <a:rPr lang="en-IE" dirty="0"/>
              <a:t>a</a:t>
            </a:r>
            <a:r>
              <a:rPr lang="en-IE" dirty="0" smtClean="0"/>
              <a:t>rt, history, food and cars.</a:t>
            </a:r>
            <a:r>
              <a:rPr lang="en-IE" dirty="0" smtClean="0"/>
              <a:t> </a:t>
            </a:r>
          </a:p>
          <a:p>
            <a:r>
              <a:rPr lang="en-IE" dirty="0" smtClean="0"/>
              <a:t>60.36 million people live in Italy.</a:t>
            </a:r>
          </a:p>
          <a:p>
            <a:endParaRPr lang="en-IE" dirty="0" smtClean="0"/>
          </a:p>
          <a:p>
            <a:endParaRPr lang="en-IE" dirty="0"/>
          </a:p>
        </p:txBody>
      </p:sp>
      <p:pic>
        <p:nvPicPr>
          <p:cNvPr id="2050" name="Picture 2" descr="C:\Users\MaryR\Deskto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889" y="260649"/>
            <a:ext cx="26193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aryR\Deskto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7" y="260649"/>
            <a:ext cx="2496599" cy="130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15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Interesting Facts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Italy’s</a:t>
            </a:r>
            <a:r>
              <a:rPr lang="en-IE" dirty="0"/>
              <a:t> largest island is Sicily. This island is also the largest island in the Mediterranean </a:t>
            </a:r>
            <a:r>
              <a:rPr lang="en-IE" dirty="0" smtClean="0"/>
              <a:t>Sea. </a:t>
            </a:r>
          </a:p>
          <a:p>
            <a:r>
              <a:rPr lang="en-IE" dirty="0" smtClean="0"/>
              <a:t>The </a:t>
            </a:r>
            <a:r>
              <a:rPr lang="en-IE" dirty="0"/>
              <a:t>highest mountain peak in </a:t>
            </a:r>
            <a:r>
              <a:rPr lang="en-IE" dirty="0" smtClean="0"/>
              <a:t>Italy</a:t>
            </a:r>
            <a:r>
              <a:rPr lang="en-IE" dirty="0"/>
              <a:t> is Monte </a:t>
            </a:r>
            <a:r>
              <a:rPr lang="en-IE" dirty="0" err="1"/>
              <a:t>Bianco</a:t>
            </a:r>
            <a:r>
              <a:rPr lang="en-IE" dirty="0"/>
              <a:t>, </a:t>
            </a:r>
            <a:r>
              <a:rPr lang="en-IE" dirty="0" smtClean="0"/>
              <a:t>and it is better </a:t>
            </a:r>
            <a:r>
              <a:rPr lang="en-IE" dirty="0"/>
              <a:t>known as Mont Blanc, which is 4 807 m or 15 776 </a:t>
            </a:r>
            <a:r>
              <a:rPr lang="en-IE" dirty="0" err="1" smtClean="0"/>
              <a:t>ft</a:t>
            </a:r>
            <a:r>
              <a:rPr lang="en-IE" dirty="0" smtClean="0"/>
              <a:t> high.</a:t>
            </a:r>
          </a:p>
          <a:p>
            <a:r>
              <a:rPr lang="en-IE" dirty="0" smtClean="0"/>
              <a:t>There are 1,500 lakes in Italy.</a:t>
            </a:r>
          </a:p>
          <a:p>
            <a:r>
              <a:rPr lang="en-IE" dirty="0" smtClean="0"/>
              <a:t>There are 28,138 mountains in Italy.</a:t>
            </a:r>
            <a:endParaRPr lang="en-IE" dirty="0"/>
          </a:p>
        </p:txBody>
      </p:sp>
      <p:pic>
        <p:nvPicPr>
          <p:cNvPr id="4" name="Picture 2" descr="C:\Users\MaryR\Deskto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7" y="260649"/>
            <a:ext cx="2496599" cy="130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aryR\Deskto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96599" cy="130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927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Italian Lakes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Lake Garda is Italy’s largest lake approximately 370 km in size. It stretches over 3 Italian provinces is famous for historical battles as it has been inhabited since 2000BC.</a:t>
            </a:r>
          </a:p>
          <a:p>
            <a:r>
              <a:rPr lang="en-IE" dirty="0" smtClean="0"/>
              <a:t>Lake Como is one of the deepest lakes in Europe, over 400 metres deep, it has may old and famous villas on its shores.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  <p:pic>
        <p:nvPicPr>
          <p:cNvPr id="1026" name="Picture 2" descr="C:\Users\MaryR\Desktop\download.j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114925"/>
            <a:ext cx="2448272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879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The Vatican City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Vatican city is the smallest country in the world.</a:t>
            </a:r>
          </a:p>
          <a:p>
            <a:r>
              <a:rPr lang="en-IE" dirty="0" smtClean="0"/>
              <a:t>It is 100 acres in size and is located in the heart of Rome.</a:t>
            </a:r>
          </a:p>
          <a:p>
            <a:r>
              <a:rPr lang="en-IE" dirty="0" smtClean="0"/>
              <a:t>It is the home of the Pope. There is a secret passageway which runs from the Vatican to a fortress and was used to take Popes to safety during battles. </a:t>
            </a:r>
            <a:endParaRPr lang="en-I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637"/>
            <a:ext cx="2143125" cy="1666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745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Thank you for reading my project on Italy.</a:t>
            </a:r>
          </a:p>
          <a:p>
            <a:endParaRPr lang="en-IE" dirty="0"/>
          </a:p>
          <a:p>
            <a:pPr algn="ctr"/>
            <a:endParaRPr lang="en-I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328863"/>
            <a:ext cx="207645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060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313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Italy </vt:lpstr>
      <vt:lpstr>Where is Italy located?</vt:lpstr>
      <vt:lpstr>Italian History</vt:lpstr>
      <vt:lpstr>Interesting Facts </vt:lpstr>
      <vt:lpstr>Interesting Facts </vt:lpstr>
      <vt:lpstr>Italian Lakes</vt:lpstr>
      <vt:lpstr>The Vatican City 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Italy</dc:title>
  <dc:creator>MaryR</dc:creator>
  <cp:lastModifiedBy>MaryR</cp:lastModifiedBy>
  <cp:revision>15</cp:revision>
  <dcterms:created xsi:type="dcterms:W3CDTF">2020-05-24T11:33:20Z</dcterms:created>
  <dcterms:modified xsi:type="dcterms:W3CDTF">2020-05-24T13:12:50Z</dcterms:modified>
</cp:coreProperties>
</file>