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0E68DB57-883E-441F-AFC3-6F2538023EC8}" type="datetimeFigureOut">
              <a:rPr lang="en-IE" smtClean="0"/>
              <a:t>22/05/2020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185573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E68DB57-883E-441F-AFC3-6F2538023EC8}" type="datetimeFigureOut">
              <a:rPr lang="en-IE" smtClean="0"/>
              <a:t>22/05/2020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255978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E68DB57-883E-441F-AFC3-6F2538023EC8}" type="datetimeFigureOut">
              <a:rPr lang="en-IE" smtClean="0"/>
              <a:t>22/05/2020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104535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E68DB57-883E-441F-AFC3-6F2538023EC8}" type="datetimeFigureOut">
              <a:rPr lang="en-IE" smtClean="0"/>
              <a:t>22/05/2020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3054574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68DB57-883E-441F-AFC3-6F2538023EC8}" type="datetimeFigureOut">
              <a:rPr lang="en-IE" smtClean="0"/>
              <a:t>22/05/2020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2245095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0E68DB57-883E-441F-AFC3-6F2538023EC8}" type="datetimeFigureOut">
              <a:rPr lang="en-IE" smtClean="0"/>
              <a:t>22/05/2020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515265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0E68DB57-883E-441F-AFC3-6F2538023EC8}" type="datetimeFigureOut">
              <a:rPr lang="en-IE" smtClean="0"/>
              <a:t>22/05/2020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4164038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0E68DB57-883E-441F-AFC3-6F2538023EC8}" type="datetimeFigureOut">
              <a:rPr lang="en-IE" smtClean="0"/>
              <a:t>22/05/2020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480620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68DB57-883E-441F-AFC3-6F2538023EC8}" type="datetimeFigureOut">
              <a:rPr lang="en-IE" smtClean="0"/>
              <a:t>22/05/2020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3644238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68DB57-883E-441F-AFC3-6F2538023EC8}" type="datetimeFigureOut">
              <a:rPr lang="en-IE" smtClean="0"/>
              <a:t>22/05/2020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1842744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68DB57-883E-441F-AFC3-6F2538023EC8}" type="datetimeFigureOut">
              <a:rPr lang="en-IE" smtClean="0"/>
              <a:t>22/05/2020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DD0C3C2-B4B6-4761-8A34-C1D00925887B}" type="slidenum">
              <a:rPr lang="en-IE" smtClean="0"/>
              <a:t>‹#›</a:t>
            </a:fld>
            <a:endParaRPr lang="en-IE"/>
          </a:p>
        </p:txBody>
      </p:sp>
    </p:spTree>
    <p:extLst>
      <p:ext uri="{BB962C8B-B14F-4D97-AF65-F5344CB8AC3E}">
        <p14:creationId xmlns:p14="http://schemas.microsoft.com/office/powerpoint/2010/main" val="2119306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8DB57-883E-441F-AFC3-6F2538023EC8}" type="datetimeFigureOut">
              <a:rPr lang="en-IE" smtClean="0"/>
              <a:t>22/05/2020</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0C3C2-B4B6-4761-8A34-C1D00925887B}" type="slidenum">
              <a:rPr lang="en-IE" smtClean="0"/>
              <a:t>‹#›</a:t>
            </a:fld>
            <a:endParaRPr lang="en-IE"/>
          </a:p>
        </p:txBody>
      </p:sp>
    </p:spTree>
    <p:extLst>
      <p:ext uri="{BB962C8B-B14F-4D97-AF65-F5344CB8AC3E}">
        <p14:creationId xmlns:p14="http://schemas.microsoft.com/office/powerpoint/2010/main" val="681866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
            </a:r>
            <a:br>
              <a:rPr lang="en-IE" dirty="0" smtClean="0"/>
            </a:br>
            <a:r>
              <a:rPr lang="en-IE" dirty="0" smtClean="0"/>
              <a:t>Chernobyl </a:t>
            </a:r>
            <a:endParaRPr lang="en-IE" dirty="0"/>
          </a:p>
        </p:txBody>
      </p:sp>
      <p:sp>
        <p:nvSpPr>
          <p:cNvPr id="3" name="Subtitle 2"/>
          <p:cNvSpPr>
            <a:spLocks noGrp="1"/>
          </p:cNvSpPr>
          <p:nvPr>
            <p:ph type="subTitle" idx="1"/>
          </p:nvPr>
        </p:nvSpPr>
        <p:spPr/>
        <p:txBody>
          <a:bodyPr/>
          <a:lstStyle/>
          <a:p>
            <a:r>
              <a:rPr lang="en-IE" dirty="0" err="1" smtClean="0"/>
              <a:t>Aifric</a:t>
            </a:r>
            <a:r>
              <a:rPr lang="en-IE" dirty="0" smtClean="0"/>
              <a:t> Larkin</a:t>
            </a:r>
          </a:p>
          <a:p>
            <a:r>
              <a:rPr lang="en-IE" dirty="0" smtClean="0"/>
              <a:t>6</a:t>
            </a:r>
            <a:r>
              <a:rPr lang="en-IE" baseline="30000" dirty="0" smtClean="0"/>
              <a:t>th</a:t>
            </a:r>
            <a:r>
              <a:rPr lang="en-IE" dirty="0" smtClean="0"/>
              <a:t> Class.</a:t>
            </a:r>
            <a:endParaRPr lang="en-IE" dirty="0"/>
          </a:p>
        </p:txBody>
      </p:sp>
      <p:pic>
        <p:nvPicPr>
          <p:cNvPr id="1026" name="Picture 2" descr="C:\Users\MaryR\Desktop\ch.jp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6125" y="757238"/>
            <a:ext cx="2571750"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7662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solidFill>
                  <a:schemeClr val="accent2">
                    <a:lumMod val="60000"/>
                    <a:lumOff val="40000"/>
                  </a:schemeClr>
                </a:solidFill>
              </a:rPr>
              <a:t>Websites I used </a:t>
            </a:r>
            <a:endParaRPr lang="en-IE"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IE" dirty="0" smtClean="0"/>
              <a:t>Environmental </a:t>
            </a:r>
            <a:r>
              <a:rPr lang="en-IE" dirty="0"/>
              <a:t>P</a:t>
            </a:r>
            <a:r>
              <a:rPr lang="en-IE" dirty="0" smtClean="0"/>
              <a:t>rotection </a:t>
            </a:r>
            <a:r>
              <a:rPr lang="en-IE" dirty="0"/>
              <a:t>A</a:t>
            </a:r>
            <a:r>
              <a:rPr lang="en-IE" dirty="0" smtClean="0"/>
              <a:t>gency Ireland</a:t>
            </a:r>
          </a:p>
          <a:p>
            <a:r>
              <a:rPr lang="en-IE" dirty="0" smtClean="0"/>
              <a:t>National Geographic for Kids</a:t>
            </a:r>
          </a:p>
          <a:p>
            <a:r>
              <a:rPr lang="en-IE" dirty="0" smtClean="0"/>
              <a:t>Encyclopaedia Britannica</a:t>
            </a:r>
          </a:p>
          <a:p>
            <a:r>
              <a:rPr lang="en-IE" dirty="0" smtClean="0"/>
              <a:t>Live Science</a:t>
            </a:r>
          </a:p>
          <a:p>
            <a:endParaRPr lang="en-IE" dirty="0"/>
          </a:p>
          <a:p>
            <a:pPr marL="0" indent="0" algn="ctr">
              <a:buNone/>
            </a:pPr>
            <a:endParaRPr lang="en-IE" dirty="0"/>
          </a:p>
        </p:txBody>
      </p:sp>
      <p:pic>
        <p:nvPicPr>
          <p:cNvPr id="2050" name="Picture 2" descr="C:\Users\MaryR\Desktop\download.jp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4293" y="400506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5338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00"/>
                </a:solidFill>
              </a:rPr>
              <a:t>What is Nuclear Energy</a:t>
            </a:r>
            <a:endParaRPr lang="en-IE" dirty="0">
              <a:solidFill>
                <a:srgbClr val="FF0000"/>
              </a:solidFill>
            </a:endParaRPr>
          </a:p>
        </p:txBody>
      </p:sp>
      <p:sp>
        <p:nvSpPr>
          <p:cNvPr id="3" name="Content Placeholder 2"/>
          <p:cNvSpPr>
            <a:spLocks noGrp="1"/>
          </p:cNvSpPr>
          <p:nvPr>
            <p:ph idx="1"/>
          </p:nvPr>
        </p:nvSpPr>
        <p:spPr/>
        <p:txBody>
          <a:bodyPr/>
          <a:lstStyle/>
          <a:p>
            <a:pPr>
              <a:buFont typeface="Courier New" pitchFamily="49" charset="0"/>
              <a:buChar char="o"/>
            </a:pPr>
            <a:r>
              <a:rPr lang="en-IE" dirty="0" smtClean="0"/>
              <a:t>Nuclear energy is a very powerful type of energy. It is used to create electricity and can even be used to create bombs. </a:t>
            </a:r>
          </a:p>
          <a:p>
            <a:pPr>
              <a:buFont typeface="Courier New" pitchFamily="49" charset="0"/>
              <a:buChar char="o"/>
            </a:pPr>
            <a:r>
              <a:rPr lang="en-IE" dirty="0" smtClean="0"/>
              <a:t>Nuclear energy is created when the nucleus of an atom changes. The atom is the basic building block for all things in the universe. The nucleus is the central part of an atom and this is where nuclear energy is found.</a:t>
            </a:r>
          </a:p>
          <a:p>
            <a:pPr>
              <a:buFont typeface="Courier New" pitchFamily="49" charset="0"/>
              <a:buChar char="o"/>
            </a:pPr>
            <a:endParaRPr lang="en-IE" dirty="0"/>
          </a:p>
        </p:txBody>
      </p:sp>
    </p:spTree>
    <p:extLst>
      <p:ext uri="{BB962C8B-B14F-4D97-AF65-F5344CB8AC3E}">
        <p14:creationId xmlns:p14="http://schemas.microsoft.com/office/powerpoint/2010/main" val="425596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C000"/>
                </a:solidFill>
              </a:rPr>
              <a:t>Where is Chernobyl?</a:t>
            </a:r>
            <a:endParaRPr lang="en-IE" dirty="0">
              <a:solidFill>
                <a:srgbClr val="FFC000"/>
              </a:solidFill>
            </a:endParaRPr>
          </a:p>
        </p:txBody>
      </p:sp>
      <p:sp>
        <p:nvSpPr>
          <p:cNvPr id="3" name="Content Placeholder 2"/>
          <p:cNvSpPr>
            <a:spLocks noGrp="1"/>
          </p:cNvSpPr>
          <p:nvPr>
            <p:ph idx="1"/>
          </p:nvPr>
        </p:nvSpPr>
        <p:spPr/>
        <p:txBody>
          <a:bodyPr/>
          <a:lstStyle/>
          <a:p>
            <a:pPr>
              <a:buFont typeface="Courier New" pitchFamily="49" charset="0"/>
              <a:buChar char="o"/>
            </a:pPr>
            <a:r>
              <a:rPr lang="en-IE" dirty="0" smtClean="0"/>
              <a:t>The Chernobyl nuclear power plant is located about 81 miles north of the city of Kiev in the Ukraine.</a:t>
            </a:r>
          </a:p>
          <a:p>
            <a:pPr>
              <a:buFont typeface="Courier New" pitchFamily="49" charset="0"/>
              <a:buChar char="o"/>
            </a:pPr>
            <a:r>
              <a:rPr lang="en-IE" dirty="0" smtClean="0"/>
              <a:t>The Ukraine is situated in the central part of Eastern Europe. Ukraine is also very close to the Asian border.</a:t>
            </a:r>
          </a:p>
          <a:p>
            <a:pPr>
              <a:buFont typeface="Courier New" pitchFamily="49" charset="0"/>
              <a:buChar char="o"/>
            </a:pPr>
            <a:r>
              <a:rPr lang="en-IE" dirty="0" smtClean="0"/>
              <a:t>It is the second largest country on the continent after Russia.</a:t>
            </a:r>
            <a:endParaRPr lang="en-IE" dirty="0"/>
          </a:p>
        </p:txBody>
      </p:sp>
    </p:spTree>
    <p:extLst>
      <p:ext uri="{BB962C8B-B14F-4D97-AF65-F5344CB8AC3E}">
        <p14:creationId xmlns:p14="http://schemas.microsoft.com/office/powerpoint/2010/main" val="2041891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FF00"/>
                </a:solidFill>
              </a:rPr>
              <a:t>When was Chernobyl built?</a:t>
            </a:r>
            <a:endParaRPr lang="en-IE" dirty="0">
              <a:solidFill>
                <a:srgbClr val="FFFF00"/>
              </a:solidFill>
            </a:endParaRPr>
          </a:p>
        </p:txBody>
      </p:sp>
      <p:sp>
        <p:nvSpPr>
          <p:cNvPr id="3" name="Content Placeholder 2"/>
          <p:cNvSpPr>
            <a:spLocks noGrp="1"/>
          </p:cNvSpPr>
          <p:nvPr>
            <p:ph idx="1"/>
          </p:nvPr>
        </p:nvSpPr>
        <p:spPr/>
        <p:txBody>
          <a:bodyPr/>
          <a:lstStyle/>
          <a:p>
            <a:pPr>
              <a:buFont typeface="Courier New" pitchFamily="49" charset="0"/>
              <a:buChar char="o"/>
            </a:pPr>
            <a:r>
              <a:rPr lang="en-IE" b="0" i="0" dirty="0" smtClean="0">
                <a:solidFill>
                  <a:srgbClr val="222222"/>
                </a:solidFill>
                <a:effectLst/>
              </a:rPr>
              <a:t>Construction of the Chernobyl power plant began in 1977, when the country was still part of the Soviet Union. </a:t>
            </a:r>
          </a:p>
          <a:p>
            <a:pPr>
              <a:buFont typeface="Courier New" pitchFamily="49" charset="0"/>
              <a:buChar char="o"/>
            </a:pPr>
            <a:r>
              <a:rPr lang="en-IE" b="0" i="0" dirty="0" smtClean="0">
                <a:solidFill>
                  <a:srgbClr val="222222"/>
                </a:solidFill>
                <a:effectLst/>
              </a:rPr>
              <a:t>By 1983, four reactors (machine used to generate heat) had been completed, and the addition of two more reactors was planned in subsequent years.</a:t>
            </a:r>
            <a:endParaRPr lang="en-IE" dirty="0"/>
          </a:p>
        </p:txBody>
      </p:sp>
    </p:spTree>
    <p:extLst>
      <p:ext uri="{BB962C8B-B14F-4D97-AF65-F5344CB8AC3E}">
        <p14:creationId xmlns:p14="http://schemas.microsoft.com/office/powerpoint/2010/main" val="2318313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solidFill>
                  <a:srgbClr val="92D050"/>
                </a:solidFill>
              </a:rPr>
              <a:t>The Chernobyl disaster- what happened?</a:t>
            </a:r>
            <a:endParaRPr lang="en-IE" dirty="0">
              <a:solidFill>
                <a:srgbClr val="92D050"/>
              </a:solidFill>
            </a:endParaRPr>
          </a:p>
        </p:txBody>
      </p:sp>
      <p:sp>
        <p:nvSpPr>
          <p:cNvPr id="3" name="Content Placeholder 2"/>
          <p:cNvSpPr>
            <a:spLocks noGrp="1"/>
          </p:cNvSpPr>
          <p:nvPr>
            <p:ph idx="1"/>
          </p:nvPr>
        </p:nvSpPr>
        <p:spPr/>
        <p:txBody>
          <a:bodyPr>
            <a:normAutofit/>
          </a:bodyPr>
          <a:lstStyle/>
          <a:p>
            <a:pPr>
              <a:buFont typeface="Courier New" pitchFamily="49" charset="0"/>
              <a:buChar char="o"/>
            </a:pPr>
            <a:r>
              <a:rPr lang="en-IE" dirty="0"/>
              <a:t>On April 25 and 26, 1986, the worst nuclear accident in history </a:t>
            </a:r>
            <a:r>
              <a:rPr lang="en-IE" dirty="0" smtClean="0"/>
              <a:t>unfolded as </a:t>
            </a:r>
            <a:r>
              <a:rPr lang="en-IE" dirty="0"/>
              <a:t>a reactor at  </a:t>
            </a:r>
            <a:r>
              <a:rPr lang="en-IE" dirty="0" smtClean="0"/>
              <a:t>the Chernobyl nuclear </a:t>
            </a:r>
            <a:r>
              <a:rPr lang="en-IE" dirty="0"/>
              <a:t>power plant exploded and burned. </a:t>
            </a:r>
            <a:endParaRPr lang="en-IE" dirty="0" smtClean="0"/>
          </a:p>
          <a:p>
            <a:pPr>
              <a:buFont typeface="Courier New" pitchFamily="49" charset="0"/>
              <a:buChar char="o"/>
            </a:pPr>
            <a:r>
              <a:rPr lang="en-IE" dirty="0" smtClean="0"/>
              <a:t>More </a:t>
            </a:r>
            <a:r>
              <a:rPr lang="en-IE" dirty="0"/>
              <a:t>than 30 years on, scientists estimate the zone around the </a:t>
            </a:r>
            <a:r>
              <a:rPr lang="en-IE" dirty="0" smtClean="0"/>
              <a:t>nuclear </a:t>
            </a:r>
            <a:r>
              <a:rPr lang="en-IE" dirty="0"/>
              <a:t>plant will not be habitable for </a:t>
            </a:r>
            <a:r>
              <a:rPr lang="en-IE" dirty="0" smtClean="0"/>
              <a:t>up to 20,000 years.</a:t>
            </a:r>
            <a:endParaRPr lang="en-IE" dirty="0"/>
          </a:p>
        </p:txBody>
      </p:sp>
    </p:spTree>
    <p:extLst>
      <p:ext uri="{BB962C8B-B14F-4D97-AF65-F5344CB8AC3E}">
        <p14:creationId xmlns:p14="http://schemas.microsoft.com/office/powerpoint/2010/main" val="3568515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00B0F0"/>
                </a:solidFill>
              </a:rPr>
              <a:t>Why did it happen?</a:t>
            </a:r>
            <a:endParaRPr lang="en-IE" dirty="0">
              <a:solidFill>
                <a:srgbClr val="00B0F0"/>
              </a:solidFill>
            </a:endParaRPr>
          </a:p>
        </p:txBody>
      </p:sp>
      <p:sp>
        <p:nvSpPr>
          <p:cNvPr id="3" name="Content Placeholder 2"/>
          <p:cNvSpPr>
            <a:spLocks noGrp="1"/>
          </p:cNvSpPr>
          <p:nvPr>
            <p:ph idx="1"/>
          </p:nvPr>
        </p:nvSpPr>
        <p:spPr/>
        <p:txBody>
          <a:bodyPr/>
          <a:lstStyle/>
          <a:p>
            <a:pPr>
              <a:buFont typeface="Courier New" pitchFamily="49" charset="0"/>
              <a:buChar char="o"/>
            </a:pPr>
            <a:r>
              <a:rPr lang="en-IE" dirty="0" smtClean="0"/>
              <a:t>On April 25</a:t>
            </a:r>
            <a:r>
              <a:rPr lang="en-IE" baseline="30000" dirty="0" smtClean="0"/>
              <a:t>th</a:t>
            </a:r>
            <a:r>
              <a:rPr lang="en-IE" dirty="0" smtClean="0"/>
              <a:t> 1986 the workers in the Chernobyl power plant did not follow safety protocols when they were testing equipment. </a:t>
            </a:r>
          </a:p>
          <a:p>
            <a:pPr>
              <a:buFont typeface="Courier New" pitchFamily="49" charset="0"/>
              <a:buChar char="o"/>
            </a:pPr>
            <a:r>
              <a:rPr lang="en-IE" dirty="0" smtClean="0"/>
              <a:t>As a result too much power entered reactor no.4. The reactor exploded and radio active waves spread into the atmosphere reaching as far as even Ireland.</a:t>
            </a:r>
            <a:endParaRPr lang="en-IE" dirty="0"/>
          </a:p>
        </p:txBody>
      </p:sp>
    </p:spTree>
    <p:extLst>
      <p:ext uri="{BB962C8B-B14F-4D97-AF65-F5344CB8AC3E}">
        <p14:creationId xmlns:p14="http://schemas.microsoft.com/office/powerpoint/2010/main" val="2566214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0070C0"/>
                </a:solidFill>
              </a:rPr>
              <a:t>What were the impacts? </a:t>
            </a:r>
            <a:endParaRPr lang="en-IE" dirty="0">
              <a:solidFill>
                <a:srgbClr val="0070C0"/>
              </a:solidFill>
            </a:endParaRPr>
          </a:p>
        </p:txBody>
      </p:sp>
      <p:sp>
        <p:nvSpPr>
          <p:cNvPr id="3" name="Content Placeholder 2"/>
          <p:cNvSpPr>
            <a:spLocks noGrp="1"/>
          </p:cNvSpPr>
          <p:nvPr>
            <p:ph idx="1"/>
          </p:nvPr>
        </p:nvSpPr>
        <p:spPr/>
        <p:txBody>
          <a:bodyPr/>
          <a:lstStyle/>
          <a:p>
            <a:pPr>
              <a:buFont typeface="Courier New" pitchFamily="49" charset="0"/>
              <a:buChar char="o"/>
            </a:pPr>
            <a:r>
              <a:rPr lang="en-IE" dirty="0" smtClean="0"/>
              <a:t>31 people were reported to have died as a result of the explosion. However, it is thought that the number of people who died is much higher.</a:t>
            </a:r>
          </a:p>
          <a:p>
            <a:pPr>
              <a:buFont typeface="Courier New" pitchFamily="49" charset="0"/>
              <a:buChar char="o"/>
            </a:pPr>
            <a:r>
              <a:rPr lang="en-IE" dirty="0" smtClean="0"/>
              <a:t>Since the explosion, 34 years ago, doctors think that up to 9000 people will or have died as a result of the radiation that leaked out after the explosion.</a:t>
            </a:r>
          </a:p>
          <a:p>
            <a:pPr marL="0" indent="0">
              <a:buNone/>
            </a:pPr>
            <a:endParaRPr lang="en-IE" dirty="0"/>
          </a:p>
        </p:txBody>
      </p:sp>
    </p:spTree>
    <p:extLst>
      <p:ext uri="{BB962C8B-B14F-4D97-AF65-F5344CB8AC3E}">
        <p14:creationId xmlns:p14="http://schemas.microsoft.com/office/powerpoint/2010/main" val="3482571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 </a:t>
            </a:r>
            <a:r>
              <a:rPr lang="en-IE" dirty="0" smtClean="0">
                <a:solidFill>
                  <a:schemeClr val="accent4"/>
                </a:solidFill>
              </a:rPr>
              <a:t>Effects of Chernobyl on the environment</a:t>
            </a:r>
            <a:endParaRPr lang="en-IE" dirty="0">
              <a:solidFill>
                <a:schemeClr val="accent4"/>
              </a:solidFill>
            </a:endParaRPr>
          </a:p>
        </p:txBody>
      </p:sp>
      <p:sp>
        <p:nvSpPr>
          <p:cNvPr id="3" name="Content Placeholder 2"/>
          <p:cNvSpPr>
            <a:spLocks noGrp="1"/>
          </p:cNvSpPr>
          <p:nvPr>
            <p:ph idx="1"/>
          </p:nvPr>
        </p:nvSpPr>
        <p:spPr/>
        <p:txBody>
          <a:bodyPr>
            <a:normAutofit lnSpcReduction="10000"/>
          </a:bodyPr>
          <a:lstStyle/>
          <a:p>
            <a:pPr>
              <a:buFont typeface="Courier New" pitchFamily="49" charset="0"/>
              <a:buChar char="o"/>
            </a:pPr>
            <a:r>
              <a:rPr lang="en-IE" dirty="0" smtClean="0"/>
              <a:t>The nuclear waves travelled in the air and in the rain and had a terrible effect on the environment.</a:t>
            </a:r>
          </a:p>
          <a:p>
            <a:pPr>
              <a:buFont typeface="Courier New" pitchFamily="49" charset="0"/>
              <a:buChar char="o"/>
            </a:pPr>
            <a:r>
              <a:rPr lang="en-IE" dirty="0" smtClean="0"/>
              <a:t>In the Ukraine, in the first four years after the disaster more than 350 animals were born with abnormalities such as missing limbs and deformed skulls.</a:t>
            </a:r>
          </a:p>
          <a:p>
            <a:pPr>
              <a:buFont typeface="Courier New" pitchFamily="49" charset="0"/>
              <a:buChar char="o"/>
            </a:pPr>
            <a:r>
              <a:rPr lang="en-IE" dirty="0" smtClean="0"/>
              <a:t>Plants showed a great ability to survive after the disaster.</a:t>
            </a:r>
            <a:endParaRPr lang="en-IE" dirty="0"/>
          </a:p>
        </p:txBody>
      </p:sp>
    </p:spTree>
    <p:extLst>
      <p:ext uri="{BB962C8B-B14F-4D97-AF65-F5344CB8AC3E}">
        <p14:creationId xmlns:p14="http://schemas.microsoft.com/office/powerpoint/2010/main" val="4265517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Content Placeholder 2"/>
          <p:cNvSpPr>
            <a:spLocks noGrp="1"/>
          </p:cNvSpPr>
          <p:nvPr>
            <p:ph idx="1"/>
          </p:nvPr>
        </p:nvSpPr>
        <p:spPr/>
        <p:txBody>
          <a:bodyPr/>
          <a:lstStyle/>
          <a:p>
            <a:pPr>
              <a:buFont typeface="Courier New" pitchFamily="49" charset="0"/>
              <a:buChar char="o"/>
            </a:pPr>
            <a:r>
              <a:rPr lang="en-IE" dirty="0" smtClean="0"/>
              <a:t>After reading about Chernobyl, it made me realise how important it is to follow safety rules. If they had followed the rules this disaster and its affects would not of happened.</a:t>
            </a:r>
            <a:endParaRPr lang="en-IE" dirty="0"/>
          </a:p>
          <a:p>
            <a:pPr>
              <a:buFont typeface="Courier New" pitchFamily="49" charset="0"/>
              <a:buChar char="o"/>
            </a:pPr>
            <a:r>
              <a:rPr lang="en-IE" dirty="0" smtClean="0"/>
              <a:t>Thank you for reading. I hope you liked learning about Chernobyl as much as I did!!</a:t>
            </a:r>
            <a:endParaRPr lang="en-IE" dirty="0"/>
          </a:p>
        </p:txBody>
      </p:sp>
    </p:spTree>
    <p:extLst>
      <p:ext uri="{BB962C8B-B14F-4D97-AF65-F5344CB8AC3E}">
        <p14:creationId xmlns:p14="http://schemas.microsoft.com/office/powerpoint/2010/main" val="3947458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452</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Chernobyl </vt:lpstr>
      <vt:lpstr>What is Nuclear Energy</vt:lpstr>
      <vt:lpstr>Where is Chernobyl?</vt:lpstr>
      <vt:lpstr>When was Chernobyl built?</vt:lpstr>
      <vt:lpstr>The Chernobyl disaster- what happened?</vt:lpstr>
      <vt:lpstr>Why did it happen?</vt:lpstr>
      <vt:lpstr>What were the impacts? </vt:lpstr>
      <vt:lpstr> Effects of Chernobyl on the environment</vt:lpstr>
      <vt:lpstr>PowerPoint Presentation</vt:lpstr>
      <vt:lpstr>Websites I used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Chernobyl</dc:title>
  <dc:creator>MaryR</dc:creator>
  <cp:lastModifiedBy>MaryR</cp:lastModifiedBy>
  <cp:revision>27</cp:revision>
  <dcterms:created xsi:type="dcterms:W3CDTF">2020-05-22T12:05:21Z</dcterms:created>
  <dcterms:modified xsi:type="dcterms:W3CDTF">2020-05-22T15:51:01Z</dcterms:modified>
</cp:coreProperties>
</file>