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8" r:id="rId4"/>
    <p:sldId id="257" r:id="rId5"/>
    <p:sldId id="259"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856640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85171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26915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47243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8082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3798925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29391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12421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647395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D8F3E8-F44F-45F7-896F-C296243D762D}" type="datetimeFigureOut">
              <a:rPr lang="en-US" smtClean="0"/>
              <a:t>13-May-20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77039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D8F3E8-F44F-45F7-896F-C296243D762D}" type="datetimeFigureOut">
              <a:rPr lang="en-US" smtClean="0"/>
              <a:t>13-May-20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160769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D8F3E8-F44F-45F7-896F-C296243D762D}" type="datetimeFigureOut">
              <a:rPr lang="en-US" smtClean="0"/>
              <a:t>13-May-20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403031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D8F3E8-F44F-45F7-896F-C296243D762D}" type="datetimeFigureOut">
              <a:rPr lang="en-US" smtClean="0"/>
              <a:t>13-May-20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13694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8F3E8-F44F-45F7-896F-C296243D762D}" type="datetimeFigureOut">
              <a:rPr lang="en-US" smtClean="0"/>
              <a:t>13-May-20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3871823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D8F3E8-F44F-45F7-896F-C296243D762D}" type="datetimeFigureOut">
              <a:rPr lang="en-US" smtClean="0"/>
              <a:t>13-May-20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228308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4D8F3E8-F44F-45F7-896F-C296243D762D}" type="datetimeFigureOut">
              <a:rPr lang="en-US" smtClean="0"/>
              <a:t>13-May-20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7F986-F085-402B-B405-A967E9EB1729}" type="slidenum">
              <a:rPr lang="en-US" smtClean="0"/>
              <a:t>‹#›</a:t>
            </a:fld>
            <a:endParaRPr lang="en-US"/>
          </a:p>
        </p:txBody>
      </p:sp>
    </p:spTree>
    <p:extLst>
      <p:ext uri="{BB962C8B-B14F-4D97-AF65-F5344CB8AC3E}">
        <p14:creationId xmlns:p14="http://schemas.microsoft.com/office/powerpoint/2010/main" val="1271417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D8F3E8-F44F-45F7-896F-C296243D762D}" type="datetimeFigureOut">
              <a:rPr lang="en-US" smtClean="0"/>
              <a:t>13-May-20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557F986-F085-402B-B405-A967E9EB1729}" type="slidenum">
              <a:rPr lang="en-US" smtClean="0"/>
              <a:t>‹#›</a:t>
            </a:fld>
            <a:endParaRPr lang="en-US"/>
          </a:p>
        </p:txBody>
      </p:sp>
    </p:spTree>
    <p:extLst>
      <p:ext uri="{BB962C8B-B14F-4D97-AF65-F5344CB8AC3E}">
        <p14:creationId xmlns:p14="http://schemas.microsoft.com/office/powerpoint/2010/main" val="785063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E" dirty="0" smtClean="0"/>
              <a:t>Bees</a:t>
            </a:r>
            <a:endParaRPr lang="en-US" dirty="0"/>
          </a:p>
        </p:txBody>
      </p:sp>
      <p:sp>
        <p:nvSpPr>
          <p:cNvPr id="3" name="Subtitle 2"/>
          <p:cNvSpPr>
            <a:spLocks noGrp="1"/>
          </p:cNvSpPr>
          <p:nvPr>
            <p:ph type="subTitle" idx="1"/>
          </p:nvPr>
        </p:nvSpPr>
        <p:spPr/>
        <p:txBody>
          <a:bodyPr/>
          <a:lstStyle/>
          <a:p>
            <a:pPr algn="ctr"/>
            <a:r>
              <a:rPr lang="en-IE" dirty="0" smtClean="0"/>
              <a:t>Conor Larkin</a:t>
            </a:r>
          </a:p>
          <a:p>
            <a:pPr algn="ctr"/>
            <a:r>
              <a:rPr lang="en-IE" dirty="0" smtClean="0"/>
              <a:t>4</a:t>
            </a:r>
            <a:r>
              <a:rPr lang="en-IE" baseline="30000" dirty="0" smtClean="0"/>
              <a:t>th</a:t>
            </a:r>
            <a:r>
              <a:rPr lang="en-IE" dirty="0" smtClean="0"/>
              <a:t> class</a:t>
            </a:r>
            <a:endParaRPr lang="en-US" dirty="0"/>
          </a:p>
        </p:txBody>
      </p:sp>
    </p:spTree>
    <p:extLst>
      <p:ext uri="{BB962C8B-B14F-4D97-AF65-F5344CB8AC3E}">
        <p14:creationId xmlns:p14="http://schemas.microsoft.com/office/powerpoint/2010/main" val="3625464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Why I decided to do a project on bees:</a:t>
            </a:r>
            <a:endParaRPr lang="en-US" dirty="0"/>
          </a:p>
        </p:txBody>
      </p:sp>
      <p:sp>
        <p:nvSpPr>
          <p:cNvPr id="3" name="Content Placeholder 2"/>
          <p:cNvSpPr>
            <a:spLocks noGrp="1"/>
          </p:cNvSpPr>
          <p:nvPr>
            <p:ph idx="1"/>
          </p:nvPr>
        </p:nvSpPr>
        <p:spPr/>
        <p:txBody>
          <a:bodyPr/>
          <a:lstStyle/>
          <a:p>
            <a:r>
              <a:rPr lang="en-IE" dirty="0" smtClean="0"/>
              <a:t>I decided to do a project on bees because they are an endangered species and I love watching them work. </a:t>
            </a:r>
          </a:p>
          <a:p>
            <a:r>
              <a:rPr lang="en-IE" dirty="0" smtClean="0"/>
              <a:t>3 species of bees have become extinct in Ireland in the last 80 years. </a:t>
            </a:r>
          </a:p>
          <a:p>
            <a:endParaRPr lang="en-IE" dirty="0"/>
          </a:p>
          <a:p>
            <a:r>
              <a:rPr lang="en-IE" dirty="0" smtClean="0"/>
              <a:t>The main reasons for them becoming extinct are climate change, people using pesticides and destruction of their habitats.</a:t>
            </a:r>
            <a:endParaRPr lang="en-US" dirty="0"/>
          </a:p>
        </p:txBody>
      </p:sp>
    </p:spTree>
    <p:extLst>
      <p:ext uri="{BB962C8B-B14F-4D97-AF65-F5344CB8AC3E}">
        <p14:creationId xmlns:p14="http://schemas.microsoft.com/office/powerpoint/2010/main" val="1436652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Honey bee </a:t>
            </a:r>
            <a:r>
              <a:rPr lang="en-US" dirty="0" smtClean="0"/>
              <a:t>(Latin </a:t>
            </a:r>
            <a:r>
              <a:rPr lang="en-US" dirty="0" err="1" smtClean="0"/>
              <a:t>Name:Apis</a:t>
            </a:r>
            <a:r>
              <a:rPr lang="en-US" dirty="0" smtClean="0"/>
              <a:t> </a:t>
            </a:r>
            <a:r>
              <a:rPr lang="en-US" dirty="0" err="1" smtClean="0"/>
              <a:t>mellifera</a:t>
            </a:r>
            <a:r>
              <a:rPr lang="en-US" dirty="0" smtClean="0"/>
              <a:t>)</a:t>
            </a:r>
            <a:endParaRPr lang="en-US" dirty="0"/>
          </a:p>
        </p:txBody>
      </p:sp>
      <p:sp>
        <p:nvSpPr>
          <p:cNvPr id="3" name="Content Placeholder 2"/>
          <p:cNvSpPr>
            <a:spLocks noGrp="1"/>
          </p:cNvSpPr>
          <p:nvPr>
            <p:ph sz="half" idx="1"/>
          </p:nvPr>
        </p:nvSpPr>
        <p:spPr/>
        <p:txBody>
          <a:bodyPr>
            <a:normAutofit fontScale="92500"/>
          </a:bodyPr>
          <a:lstStyle/>
          <a:p>
            <a:pPr lvl="0"/>
            <a:endParaRPr lang="en-IE" dirty="0">
              <a:solidFill>
                <a:prstClr val="black"/>
              </a:solidFill>
            </a:endParaRPr>
          </a:p>
          <a:p>
            <a:pPr lvl="0"/>
            <a:r>
              <a:rPr lang="en-US" dirty="0" smtClean="0">
                <a:solidFill>
                  <a:prstClr val="black"/>
                </a:solidFill>
              </a:rPr>
              <a:t>The Honey </a:t>
            </a:r>
            <a:r>
              <a:rPr lang="en-US" dirty="0">
                <a:solidFill>
                  <a:prstClr val="black"/>
                </a:solidFill>
              </a:rPr>
              <a:t>bee also known as the European Honey Bee or Western Honey Bee</a:t>
            </a:r>
          </a:p>
          <a:p>
            <a:pPr lvl="0"/>
            <a:r>
              <a:rPr lang="en-US" dirty="0" smtClean="0">
                <a:solidFill>
                  <a:prstClr val="black"/>
                </a:solidFill>
              </a:rPr>
              <a:t>The </a:t>
            </a:r>
            <a:r>
              <a:rPr lang="en-US" dirty="0" smtClean="0">
                <a:solidFill>
                  <a:prstClr val="black"/>
                </a:solidFill>
              </a:rPr>
              <a:t>Honey </a:t>
            </a:r>
            <a:r>
              <a:rPr lang="en-US" dirty="0">
                <a:solidFill>
                  <a:prstClr val="black"/>
                </a:solidFill>
              </a:rPr>
              <a:t>bee is a </a:t>
            </a:r>
            <a:r>
              <a:rPr lang="en-US" dirty="0" smtClean="0">
                <a:solidFill>
                  <a:prstClr val="black"/>
                </a:solidFill>
              </a:rPr>
              <a:t>common</a:t>
            </a:r>
            <a:r>
              <a:rPr lang="en-US" dirty="0" smtClean="0">
                <a:solidFill>
                  <a:prstClr val="black"/>
                </a:solidFill>
              </a:rPr>
              <a:t> </a:t>
            </a:r>
            <a:r>
              <a:rPr lang="en-US" dirty="0">
                <a:solidFill>
                  <a:prstClr val="black"/>
                </a:solidFill>
              </a:rPr>
              <a:t>flying insect </a:t>
            </a:r>
            <a:r>
              <a:rPr lang="en-US" dirty="0" smtClean="0">
                <a:solidFill>
                  <a:prstClr val="black"/>
                </a:solidFill>
              </a:rPr>
              <a:t>known </a:t>
            </a:r>
            <a:r>
              <a:rPr lang="en-US" dirty="0">
                <a:solidFill>
                  <a:prstClr val="black"/>
                </a:solidFill>
              </a:rPr>
              <a:t>for its </a:t>
            </a:r>
            <a:r>
              <a:rPr lang="en-US" dirty="0" smtClean="0">
                <a:solidFill>
                  <a:prstClr val="black"/>
                </a:solidFill>
              </a:rPr>
              <a:t>skill in collecting </a:t>
            </a:r>
            <a:r>
              <a:rPr lang="en-US" dirty="0">
                <a:solidFill>
                  <a:prstClr val="black"/>
                </a:solidFill>
              </a:rPr>
              <a:t>nectar from flowers and </a:t>
            </a:r>
            <a:r>
              <a:rPr lang="en-US" dirty="0" smtClean="0">
                <a:solidFill>
                  <a:prstClr val="black"/>
                </a:solidFill>
              </a:rPr>
              <a:t>making</a:t>
            </a:r>
            <a:r>
              <a:rPr lang="en-US" dirty="0" smtClean="0">
                <a:solidFill>
                  <a:prstClr val="black"/>
                </a:solidFill>
              </a:rPr>
              <a:t> </a:t>
            </a:r>
            <a:r>
              <a:rPr lang="en-US" dirty="0">
                <a:solidFill>
                  <a:prstClr val="black"/>
                </a:solidFill>
              </a:rPr>
              <a:t>honey. Honey bees are mustard yellow and brown. They have stocky bodies that are covered with many hairs to which pollen </a:t>
            </a:r>
            <a:r>
              <a:rPr lang="en-US" dirty="0" smtClean="0">
                <a:solidFill>
                  <a:prstClr val="black"/>
                </a:solidFill>
              </a:rPr>
              <a:t>stick to.</a:t>
            </a:r>
            <a:endParaRPr lang="en-US" dirty="0">
              <a:solidFill>
                <a:prstClr val="black"/>
              </a:solidFill>
            </a:endParaRPr>
          </a:p>
          <a:p>
            <a:pPr lvl="0"/>
            <a:r>
              <a:rPr lang="en-US" dirty="0">
                <a:solidFill>
                  <a:prstClr val="black"/>
                </a:solidFill>
              </a:rPr>
              <a:t>The honey bee's </a:t>
            </a:r>
            <a:r>
              <a:rPr lang="en-US" dirty="0" smtClean="0">
                <a:solidFill>
                  <a:prstClr val="black"/>
                </a:solidFill>
              </a:rPr>
              <a:t>most important job</a:t>
            </a:r>
            <a:r>
              <a:rPr lang="en-US" dirty="0" smtClean="0">
                <a:solidFill>
                  <a:prstClr val="black"/>
                </a:solidFill>
              </a:rPr>
              <a:t> is to pollinate </a:t>
            </a:r>
            <a:r>
              <a:rPr lang="en-US" dirty="0">
                <a:solidFill>
                  <a:prstClr val="black"/>
                </a:solidFill>
              </a:rPr>
              <a:t>crops.</a:t>
            </a:r>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89525" y="2706423"/>
            <a:ext cx="4184650" cy="2789766"/>
          </a:xfrm>
        </p:spPr>
      </p:pic>
    </p:spTree>
    <p:extLst>
      <p:ext uri="{BB962C8B-B14F-4D97-AF65-F5344CB8AC3E}">
        <p14:creationId xmlns:p14="http://schemas.microsoft.com/office/powerpoint/2010/main" val="2586918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They Eat</a:t>
            </a:r>
            <a:br>
              <a:rPr lang="en-IE" dirty="0" smtClean="0"/>
            </a:br>
            <a:endParaRPr lang="en-US" dirty="0"/>
          </a:p>
        </p:txBody>
      </p:sp>
      <p:sp>
        <p:nvSpPr>
          <p:cNvPr id="3" name="Content Placeholder 2"/>
          <p:cNvSpPr>
            <a:spLocks noGrp="1"/>
          </p:cNvSpPr>
          <p:nvPr>
            <p:ph idx="1"/>
          </p:nvPr>
        </p:nvSpPr>
        <p:spPr/>
        <p:txBody>
          <a:bodyPr>
            <a:normAutofit/>
          </a:bodyPr>
          <a:lstStyle/>
          <a:p>
            <a:r>
              <a:rPr lang="en-US" dirty="0" smtClean="0"/>
              <a:t>Honey bees </a:t>
            </a:r>
            <a:r>
              <a:rPr lang="en-US" dirty="0" smtClean="0"/>
              <a:t>gather </a:t>
            </a:r>
            <a:r>
              <a:rPr lang="en-US" dirty="0" smtClean="0"/>
              <a:t>nectar and pollen from flowering plants. They </a:t>
            </a:r>
            <a:r>
              <a:rPr lang="en-US" dirty="0" smtClean="0"/>
              <a:t>do not eat</a:t>
            </a:r>
            <a:r>
              <a:rPr lang="en-US" dirty="0" smtClean="0"/>
              <a:t> </a:t>
            </a:r>
            <a:r>
              <a:rPr lang="en-US" dirty="0" smtClean="0"/>
              <a:t>meats.</a:t>
            </a:r>
            <a:endParaRPr lang="en-IE" dirty="0" smtClean="0"/>
          </a:p>
        </p:txBody>
      </p:sp>
      <p:pic>
        <p:nvPicPr>
          <p:cNvPr id="1025" name="Picture 1" descr="Honey bee photo by Tim Kn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1200" y="4100975"/>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5449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They Live:</a:t>
            </a:r>
            <a:endParaRPr lang="en-US" dirty="0"/>
          </a:p>
        </p:txBody>
      </p:sp>
      <p:sp>
        <p:nvSpPr>
          <p:cNvPr id="3" name="Content Placeholder 2"/>
          <p:cNvSpPr>
            <a:spLocks noGrp="1"/>
          </p:cNvSpPr>
          <p:nvPr>
            <p:ph idx="1"/>
          </p:nvPr>
        </p:nvSpPr>
        <p:spPr/>
        <p:txBody>
          <a:bodyPr/>
          <a:lstStyle/>
          <a:p>
            <a:r>
              <a:rPr lang="en-US" dirty="0" smtClean="0"/>
              <a:t>Honey bees </a:t>
            </a:r>
            <a:r>
              <a:rPr lang="en-US" dirty="0" smtClean="0"/>
              <a:t>live </a:t>
            </a:r>
            <a:r>
              <a:rPr lang="en-US" dirty="0" smtClean="0"/>
              <a:t>in large </a:t>
            </a:r>
            <a:r>
              <a:rPr lang="en-US" dirty="0" smtClean="0"/>
              <a:t>colonies or hives. The hive is guarded at all  times by a small number of bees who fly around the hive warning others if there is a threat. The queen bee is cared for by the worker bees and the drones do little </a:t>
            </a:r>
            <a:r>
              <a:rPr lang="en-US" dirty="0" err="1" smtClean="0"/>
              <a:t>eexcpet</a:t>
            </a:r>
            <a:r>
              <a:rPr lang="en-US" dirty="0" smtClean="0"/>
              <a:t> sip honey!  The </a:t>
            </a:r>
            <a:r>
              <a:rPr lang="en-US" dirty="0" smtClean="0"/>
              <a:t>queen bee, drones and worker bees all have </a:t>
            </a:r>
            <a:r>
              <a:rPr lang="en-US" dirty="0" smtClean="0"/>
              <a:t>precise jobs to do in </a:t>
            </a:r>
            <a:r>
              <a:rPr lang="en-US" dirty="0" smtClean="0"/>
              <a:t>the colony. The queen bee lays hundreds of eggs. The male </a:t>
            </a:r>
            <a:r>
              <a:rPr lang="en-US" dirty="0" smtClean="0"/>
              <a:t>drones sip honey until they are told to leave by their sisters.  Worker bee are all females. They care for the queen, produce honey and pollinate plants.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4444" y="4100974"/>
            <a:ext cx="2133600" cy="1940387"/>
          </a:xfrm>
          <a:prstGeom prst="rect">
            <a:avLst/>
          </a:prstGeom>
        </p:spPr>
      </p:pic>
    </p:spTree>
    <p:extLst>
      <p:ext uri="{BB962C8B-B14F-4D97-AF65-F5344CB8AC3E}">
        <p14:creationId xmlns:p14="http://schemas.microsoft.com/office/powerpoint/2010/main" val="341976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 3 Types Of Bees In A Hive</a:t>
            </a:r>
            <a:endParaRPr lang="en-US" dirty="0"/>
          </a:p>
        </p:txBody>
      </p:sp>
      <p:sp>
        <p:nvSpPr>
          <p:cNvPr id="3" name="Content Placeholder 2"/>
          <p:cNvSpPr>
            <a:spLocks noGrp="1"/>
          </p:cNvSpPr>
          <p:nvPr>
            <p:ph idx="1"/>
          </p:nvPr>
        </p:nvSpPr>
        <p:spPr/>
        <p:txBody>
          <a:bodyPr/>
          <a:lstStyle/>
          <a:p>
            <a:r>
              <a:rPr lang="en-US" dirty="0"/>
              <a:t> </a:t>
            </a:r>
            <a:r>
              <a:rPr lang="en-US" dirty="0" smtClean="0"/>
              <a:t>The</a:t>
            </a:r>
            <a:r>
              <a:rPr lang="en-US" dirty="0" smtClean="0"/>
              <a:t> queen bee </a:t>
            </a:r>
            <a:r>
              <a:rPr lang="en-US" dirty="0"/>
              <a:t>runs the whole hive</a:t>
            </a:r>
            <a:r>
              <a:rPr lang="en-US" dirty="0" smtClean="0"/>
              <a:t>. She is the largest bee in the hive. She is lucky and is treated like royalty. The worker bees clean her feed her and remove her waste! She just has to lay eggs.</a:t>
            </a:r>
            <a:endParaRPr lang="en-IE" dirty="0"/>
          </a:p>
          <a:p>
            <a:r>
              <a:rPr lang="en-US" dirty="0" smtClean="0"/>
              <a:t>Worker bees: </a:t>
            </a:r>
            <a:r>
              <a:rPr lang="en-US" dirty="0" smtClean="0"/>
              <a:t>These </a:t>
            </a:r>
            <a:r>
              <a:rPr lang="en-US" dirty="0"/>
              <a:t>are all female and their </a:t>
            </a:r>
            <a:r>
              <a:rPr lang="en-US" dirty="0" smtClean="0"/>
              <a:t>jobs</a:t>
            </a:r>
            <a:r>
              <a:rPr lang="en-US" dirty="0" smtClean="0"/>
              <a:t> </a:t>
            </a:r>
            <a:r>
              <a:rPr lang="en-US" dirty="0"/>
              <a:t>are to </a:t>
            </a:r>
            <a:r>
              <a:rPr lang="en-US" dirty="0" smtClean="0"/>
              <a:t>search </a:t>
            </a:r>
            <a:r>
              <a:rPr lang="en-US" dirty="0"/>
              <a:t>for food (pollen and nectar from flowers), build and protect the hive, clean and </a:t>
            </a:r>
            <a:r>
              <a:rPr lang="en-US" dirty="0" smtClean="0"/>
              <a:t>mix </a:t>
            </a:r>
            <a:r>
              <a:rPr lang="en-US" dirty="0"/>
              <a:t>air by beating their wings. Workers are the only bees most people ever see flying around outside the hive</a:t>
            </a:r>
            <a:r>
              <a:rPr lang="en-US" dirty="0" smtClean="0"/>
              <a:t>.</a:t>
            </a:r>
          </a:p>
          <a:p>
            <a:r>
              <a:rPr lang="en-US" dirty="0"/>
              <a:t> Drones: These are the male bees, </a:t>
            </a:r>
            <a:r>
              <a:rPr lang="en-US" dirty="0"/>
              <a:t>s</a:t>
            </a:r>
            <a:r>
              <a:rPr lang="en-US" dirty="0" smtClean="0"/>
              <a:t>everal </a:t>
            </a:r>
            <a:r>
              <a:rPr lang="en-US" dirty="0"/>
              <a:t>hundred live in each hive during the spring and summer. But come winter, when the hive goes into survival mode, the drones are kicked out!</a:t>
            </a:r>
          </a:p>
        </p:txBody>
      </p:sp>
    </p:spTree>
    <p:extLst>
      <p:ext uri="{BB962C8B-B14F-4D97-AF65-F5344CB8AC3E}">
        <p14:creationId xmlns:p14="http://schemas.microsoft.com/office/powerpoint/2010/main" val="4197472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they communicate with each other:</a:t>
            </a:r>
            <a:endParaRPr lang="en-US" dirty="0"/>
          </a:p>
        </p:txBody>
      </p:sp>
      <p:sp>
        <p:nvSpPr>
          <p:cNvPr id="3" name="Content Placeholder 2"/>
          <p:cNvSpPr>
            <a:spLocks noGrp="1"/>
          </p:cNvSpPr>
          <p:nvPr>
            <p:ph idx="1"/>
          </p:nvPr>
        </p:nvSpPr>
        <p:spPr/>
        <p:txBody>
          <a:bodyPr/>
          <a:lstStyle/>
          <a:p>
            <a:r>
              <a:rPr lang="en-US" dirty="0"/>
              <a:t>Honey bees are also brilliant </a:t>
            </a:r>
            <a:r>
              <a:rPr lang="en-US" dirty="0" err="1"/>
              <a:t>boogiers</a:t>
            </a:r>
            <a:r>
              <a:rPr lang="en-US" dirty="0"/>
              <a:t>! To share information about the best </a:t>
            </a:r>
            <a:r>
              <a:rPr lang="en-US" dirty="0" smtClean="0"/>
              <a:t>place to find food, </a:t>
            </a:r>
            <a:r>
              <a:rPr lang="en-US" dirty="0"/>
              <a:t>they perform their ‘waggle dance’. When the worker returns to the hive, it moves in a figure-of-eight and waggles its body to </a:t>
            </a:r>
            <a:r>
              <a:rPr lang="en-US" dirty="0" smtClean="0"/>
              <a:t>show </a:t>
            </a:r>
            <a:r>
              <a:rPr lang="en-US" dirty="0"/>
              <a:t>the direction of the food source. </a:t>
            </a:r>
            <a:r>
              <a:rPr lang="en-US" dirty="0" smtClean="0"/>
              <a:t>Isn't that cool?</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8742" y="3612445"/>
            <a:ext cx="2733852" cy="2761478"/>
          </a:xfrm>
          <a:prstGeom prst="rect">
            <a:avLst/>
          </a:prstGeom>
        </p:spPr>
      </p:pic>
    </p:spTree>
    <p:extLst>
      <p:ext uri="{BB962C8B-B14F-4D97-AF65-F5344CB8AC3E}">
        <p14:creationId xmlns:p14="http://schemas.microsoft.com/office/powerpoint/2010/main" val="3732144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E" dirty="0" smtClean="0"/>
              <a:t>Hope you enjoyed my project . Join me and plant </a:t>
            </a:r>
            <a:r>
              <a:rPr lang="en-IE" smtClean="0"/>
              <a:t>some flowers for the bees!</a:t>
            </a:r>
            <a:endParaRPr lang="en-IE" dirty="0" smtClean="0"/>
          </a:p>
          <a:p>
            <a:endParaRPr lang="en-IE" dirty="0"/>
          </a:p>
          <a:p>
            <a:r>
              <a:rPr lang="en-IE" dirty="0" smtClean="0"/>
              <a:t>From : Conor.</a:t>
            </a:r>
            <a:endParaRPr lang="en-US" dirty="0"/>
          </a:p>
        </p:txBody>
      </p:sp>
    </p:spTree>
    <p:extLst>
      <p:ext uri="{BB962C8B-B14F-4D97-AF65-F5344CB8AC3E}">
        <p14:creationId xmlns:p14="http://schemas.microsoft.com/office/powerpoint/2010/main" val="20579587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71</TotalTime>
  <Words>511</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Bees</vt:lpstr>
      <vt:lpstr>Why I decided to do a project on bees:</vt:lpstr>
      <vt:lpstr>Honey bee (Latin Name:Apis mellifera)</vt:lpstr>
      <vt:lpstr>What They Eat </vt:lpstr>
      <vt:lpstr>How They Live:</vt:lpstr>
      <vt:lpstr>The 3 Types Of Bees In A Hive</vt:lpstr>
      <vt:lpstr>How they communicate with each other:</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Bees</dc:title>
  <dc:creator>John Larkin</dc:creator>
  <cp:lastModifiedBy>John Larkin</cp:lastModifiedBy>
  <cp:revision>10</cp:revision>
  <dcterms:created xsi:type="dcterms:W3CDTF">2020-05-13T16:21:40Z</dcterms:created>
  <dcterms:modified xsi:type="dcterms:W3CDTF">2020-05-13T19:16:33Z</dcterms:modified>
</cp:coreProperties>
</file>