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99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827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523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255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764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272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45502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899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225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8394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755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E529A-C749-45E1-964B-6209FF3A7DA3}" type="datetimeFigureOut">
              <a:rPr lang="en-IE" smtClean="0"/>
              <a:t>18/05/2020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473BD-3A8E-4416-B3AA-12D4956A830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6112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1656183"/>
          </a:xfrm>
        </p:spPr>
        <p:txBody>
          <a:bodyPr/>
          <a:lstStyle/>
          <a:p>
            <a:r>
              <a:rPr lang="en-IE" dirty="0" smtClean="0"/>
              <a:t>Queen Elizabeth II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>
            <a:normAutofit fontScale="85000" lnSpcReduction="20000"/>
          </a:bodyPr>
          <a:lstStyle/>
          <a:p>
            <a:endParaRPr lang="en-IE" dirty="0" smtClean="0"/>
          </a:p>
          <a:p>
            <a:r>
              <a:rPr lang="en-IE" dirty="0" err="1" smtClean="0"/>
              <a:t>Aifric</a:t>
            </a:r>
            <a:r>
              <a:rPr lang="en-IE" dirty="0" smtClean="0"/>
              <a:t> Larkin</a:t>
            </a:r>
          </a:p>
          <a:p>
            <a:r>
              <a:rPr lang="en-IE" dirty="0" smtClean="0"/>
              <a:t>6</a:t>
            </a:r>
            <a:r>
              <a:rPr lang="en-IE" baseline="30000" dirty="0" smtClean="0"/>
              <a:t>th</a:t>
            </a:r>
            <a:r>
              <a:rPr lang="en-IE" dirty="0" smtClean="0"/>
              <a:t> Class</a:t>
            </a:r>
            <a:endParaRPr lang="en-IE" dirty="0"/>
          </a:p>
        </p:txBody>
      </p:sp>
      <p:pic>
        <p:nvPicPr>
          <p:cNvPr id="1027" name="Picture 3" descr="C:\Users\MaryR\Desktop\queen 1.j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350" y="2605088"/>
            <a:ext cx="278130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51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I chose the Queen…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 chose to do a project on Queen Elizabeth II because I'm interested in the Royal family and I find the Queen very hardworking and inspiring as she is a very strong lady. She continues to work at 94 years of age, and is the longest reigning King or Queen in history since February 6</a:t>
            </a:r>
            <a:r>
              <a:rPr lang="en-IE" baseline="30000" dirty="0" smtClean="0"/>
              <a:t>th</a:t>
            </a:r>
            <a:r>
              <a:rPr lang="en-IE" dirty="0" smtClean="0"/>
              <a:t> 1952.</a:t>
            </a:r>
          </a:p>
          <a:p>
            <a:r>
              <a:rPr lang="en-IE" dirty="0" smtClean="0"/>
              <a:t>(And she loves dogs like me!)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44854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She was born on April 21</a:t>
            </a:r>
            <a:r>
              <a:rPr lang="en-IE" baseline="30000" dirty="0" smtClean="0"/>
              <a:t>st</a:t>
            </a:r>
            <a:r>
              <a:rPr lang="en-IE" dirty="0" smtClean="0"/>
              <a:t> 1926 in London, her father was King George VI and her mother was Queen Elizabeth, the Queen Mother. </a:t>
            </a:r>
          </a:p>
          <a:p>
            <a:r>
              <a:rPr lang="en-IE" dirty="0" smtClean="0"/>
              <a:t>She had one sister named Princess Margaret who was four years younger than her.</a:t>
            </a:r>
            <a:endParaRPr lang="en-IE" dirty="0"/>
          </a:p>
          <a:p>
            <a:r>
              <a:rPr lang="en-IE" dirty="0" smtClean="0"/>
              <a:t>Her full name is Elizabeth Alexandra Mary Windsor. </a:t>
            </a:r>
          </a:p>
          <a:p>
            <a:r>
              <a:rPr lang="en-IE" dirty="0" smtClean="0"/>
              <a:t>She became Queen at the age of 27 following the death of her father in February 1952, and her coronation was on June 2</a:t>
            </a:r>
            <a:r>
              <a:rPr lang="en-IE" baseline="30000" dirty="0" smtClean="0"/>
              <a:t>nd</a:t>
            </a:r>
            <a:r>
              <a:rPr lang="en-IE" dirty="0" smtClean="0"/>
              <a:t> 1953.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14405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The Queen is married to Prince Philip and their wedding took place on November 20</a:t>
            </a:r>
            <a:r>
              <a:rPr lang="en-IE" baseline="30000" dirty="0" smtClean="0"/>
              <a:t>th</a:t>
            </a:r>
            <a:r>
              <a:rPr lang="en-IE" dirty="0" smtClean="0"/>
              <a:t> 1947. Her parents did not approve of Philip initially  as they are third cousins, and he was not considered royalty.</a:t>
            </a:r>
          </a:p>
          <a:p>
            <a:r>
              <a:rPr lang="en-IE" dirty="0" smtClean="0"/>
              <a:t>Prince Philip gave up smoking for Elizabeth!</a:t>
            </a:r>
          </a:p>
          <a:p>
            <a:r>
              <a:rPr lang="en-IE" dirty="0" smtClean="0"/>
              <a:t>Elizabeth used ration coupons to buy her wedding dress(the government did give her an extra 200 coupons to buy the dress!)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4118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Her Family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She has 4 children, 8 grandchildren and 8 great-grandchildren.</a:t>
            </a:r>
          </a:p>
          <a:p>
            <a:r>
              <a:rPr lang="en-IE" dirty="0" smtClean="0"/>
              <a:t>Her son Prince Charles will succeed her as King</a:t>
            </a:r>
          </a:p>
          <a:p>
            <a:pPr marL="0" indent="0">
              <a:buNone/>
            </a:pPr>
            <a:r>
              <a:rPr lang="en-IE" dirty="0" smtClean="0"/>
              <a:t>  </a:t>
            </a:r>
            <a:endParaRPr lang="en-IE" dirty="0"/>
          </a:p>
        </p:txBody>
      </p:sp>
      <p:pic>
        <p:nvPicPr>
          <p:cNvPr id="3074" name="Picture 2" descr="C:\Users\MaryR\Desktop\family.j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288" y="3645024"/>
            <a:ext cx="3309912" cy="248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844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role of the Monarchy.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a Monarchy, a King or Queen is head of state. They work alongside the Parliament who are elected by the people of the country to make the laws of the land.</a:t>
            </a:r>
          </a:p>
          <a:p>
            <a:r>
              <a:rPr lang="en-IE" dirty="0" smtClean="0"/>
              <a:t>She is currently the Queen of 16 Common wealth countries including the UK, Canada, Australia, New Zealand.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416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Fun facts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Her coronation was watched by 20 million people.</a:t>
            </a:r>
          </a:p>
          <a:p>
            <a:pPr marL="0" indent="0">
              <a:buNone/>
            </a:pPr>
            <a:r>
              <a:rPr lang="en-IE" dirty="0" smtClean="0"/>
              <a:t>Her favourite dogs are corgis, and she invented a new breed of dog with her sister, Princess Margaret, by crossing a corgi with a dashaund and calling it a </a:t>
            </a:r>
            <a:r>
              <a:rPr lang="en-IE" dirty="0" err="1" smtClean="0"/>
              <a:t>dorgi</a:t>
            </a:r>
            <a:r>
              <a:rPr lang="en-IE" dirty="0" smtClean="0"/>
              <a:t>!</a:t>
            </a:r>
          </a:p>
          <a:p>
            <a:pPr marL="0" indent="0">
              <a:buNone/>
            </a:pPr>
            <a:endParaRPr lang="en-IE" dirty="0"/>
          </a:p>
        </p:txBody>
      </p:sp>
      <p:pic>
        <p:nvPicPr>
          <p:cNvPr id="2050" name="Picture 2" descr="C:\Users\MaryR\Desktop\elizabeth corgi.j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4797152"/>
            <a:ext cx="190500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529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More fun facts …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She is the only person in the UK allowed to drive without a licence.</a:t>
            </a:r>
          </a:p>
          <a:p>
            <a:r>
              <a:rPr lang="en-IE" dirty="0" smtClean="0"/>
              <a:t>She owns an elephant, two giant turtles, a jaguar and a pair of sloths.</a:t>
            </a:r>
          </a:p>
          <a:p>
            <a:r>
              <a:rPr lang="en-IE" dirty="0" smtClean="0"/>
              <a:t>When Princess Elizabeth turned 18 in 1944, she insisted on joining the army where she trained as a truck driver and mechanic.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53048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Thank you!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This is just a snippet of her life and some of the facts about her that I enjoy!!</a:t>
            </a:r>
          </a:p>
          <a:p>
            <a:r>
              <a:rPr lang="en-IE" dirty="0" smtClean="0"/>
              <a:t>Thanks for taking the time to read about the Queen.</a:t>
            </a:r>
            <a:r>
              <a:rPr lang="en-IE" dirty="0" smtClean="0">
                <a:sym typeface="Wingdings" pitchFamily="2" charset="2"/>
              </a:rPr>
              <a:t></a:t>
            </a:r>
          </a:p>
          <a:p>
            <a:endParaRPr lang="en-IE" dirty="0"/>
          </a:p>
        </p:txBody>
      </p:sp>
      <p:pic>
        <p:nvPicPr>
          <p:cNvPr id="4098" name="Picture 2" descr="C:\Users\MaryR\Desktop\queens family 2.j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717032"/>
            <a:ext cx="316835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685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450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Queen Elizabeth II</vt:lpstr>
      <vt:lpstr>Why I chose the Queen…</vt:lpstr>
      <vt:lpstr>PowerPoint Presentation</vt:lpstr>
      <vt:lpstr>PowerPoint Presentation</vt:lpstr>
      <vt:lpstr>Her Family </vt:lpstr>
      <vt:lpstr>The role of the Monarchy.</vt:lpstr>
      <vt:lpstr>Fun facts</vt:lpstr>
      <vt:lpstr>More fun facts …</vt:lpstr>
      <vt:lpstr>Thank you!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Queen Elizabeth II</dc:title>
  <dc:creator>MaryR</dc:creator>
  <cp:lastModifiedBy>MaryR</cp:lastModifiedBy>
  <cp:revision>13</cp:revision>
  <dcterms:created xsi:type="dcterms:W3CDTF">2020-05-18T10:16:02Z</dcterms:created>
  <dcterms:modified xsi:type="dcterms:W3CDTF">2020-05-18T11:28:04Z</dcterms:modified>
</cp:coreProperties>
</file>